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4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4" d="100"/>
          <a:sy n="74" d="100"/>
        </p:scale>
        <p:origin x="-123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739471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457200" y="751679"/>
            <a:ext cx="8229600" cy="4012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7200"/>
            </a:lvl1pPr>
            <a:lvl2pPr>
              <a:spcBef>
                <a:spcPts val="0"/>
              </a:spcBef>
              <a:buSzPct val="100000"/>
              <a:defRPr sz="7200"/>
            </a:lvl2pPr>
            <a:lvl3pPr>
              <a:spcBef>
                <a:spcPts val="0"/>
              </a:spcBef>
              <a:buSzPct val="100000"/>
              <a:defRPr sz="7200"/>
            </a:lvl3pPr>
            <a:lvl4pPr>
              <a:spcBef>
                <a:spcPts val="0"/>
              </a:spcBef>
              <a:buSzPct val="100000"/>
              <a:defRPr sz="7200"/>
            </a:lvl4pPr>
            <a:lvl5pPr>
              <a:spcBef>
                <a:spcPts val="0"/>
              </a:spcBef>
              <a:buSzPct val="100000"/>
              <a:defRPr sz="7200"/>
            </a:lvl5pPr>
            <a:lvl6pPr>
              <a:spcBef>
                <a:spcPts val="0"/>
              </a:spcBef>
              <a:buSzPct val="100000"/>
              <a:defRPr sz="7200"/>
            </a:lvl6pPr>
            <a:lvl7pPr>
              <a:spcBef>
                <a:spcPts val="0"/>
              </a:spcBef>
              <a:buSzPct val="100000"/>
              <a:defRPr sz="7200"/>
            </a:lvl7pPr>
            <a:lvl8pPr>
              <a:spcBef>
                <a:spcPts val="0"/>
              </a:spcBef>
              <a:buSzPct val="100000"/>
              <a:defRPr sz="7200"/>
            </a:lvl8pPr>
            <a:lvl9pPr>
              <a:spcBef>
                <a:spcPts val="0"/>
              </a:spcBef>
              <a:buSzPct val="100000"/>
              <a:defRPr sz="72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457200" y="4955189"/>
            <a:ext cx="8229600" cy="1643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457200" y="548639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Shape 12"/>
          <p:cNvCxnSpPr/>
          <p:nvPr/>
        </p:nvCxnSpPr>
        <p:spPr>
          <a:xfrm>
            <a:off x="457200" y="4844510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>
                <a:solidFill>
                  <a:srgbClr val="DA0002"/>
                </a:solidFill>
              </a:defRPr>
            </a:lvl1pPr>
            <a:lvl2pPr>
              <a:spcBef>
                <a:spcPts val="0"/>
              </a:spcBef>
              <a:defRPr>
                <a:solidFill>
                  <a:srgbClr val="DA0002"/>
                </a:solidFill>
              </a:defRPr>
            </a:lvl2pPr>
            <a:lvl3pPr>
              <a:spcBef>
                <a:spcPts val="0"/>
              </a:spcBef>
              <a:defRPr>
                <a:solidFill>
                  <a:srgbClr val="DA0002"/>
                </a:solidFill>
              </a:defRPr>
            </a:lvl3pPr>
            <a:lvl4pPr>
              <a:spcBef>
                <a:spcPts val="0"/>
              </a:spcBef>
              <a:defRPr>
                <a:solidFill>
                  <a:srgbClr val="DA0002"/>
                </a:solidFill>
              </a:defRPr>
            </a:lvl4pPr>
            <a:lvl5pPr>
              <a:spcBef>
                <a:spcPts val="0"/>
              </a:spcBef>
              <a:defRPr>
                <a:solidFill>
                  <a:srgbClr val="DA0002"/>
                </a:solidFill>
              </a:defRPr>
            </a:lvl5pPr>
            <a:lvl6pPr>
              <a:spcBef>
                <a:spcPts val="0"/>
              </a:spcBef>
              <a:defRPr>
                <a:solidFill>
                  <a:srgbClr val="DA0002"/>
                </a:solidFill>
              </a:defRPr>
            </a:lvl6pPr>
            <a:lvl7pPr>
              <a:spcBef>
                <a:spcPts val="0"/>
              </a:spcBef>
              <a:defRPr>
                <a:solidFill>
                  <a:srgbClr val="DA0002"/>
                </a:solidFill>
              </a:defRPr>
            </a:lvl7pPr>
            <a:lvl8pPr>
              <a:spcBef>
                <a:spcPts val="0"/>
              </a:spcBef>
              <a:defRPr>
                <a:solidFill>
                  <a:srgbClr val="DA0002"/>
                </a:solidFill>
              </a:defRPr>
            </a:lvl8pPr>
            <a:lvl9pPr>
              <a:spcBef>
                <a:spcPts val="0"/>
              </a:spcBef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>
                <a:solidFill>
                  <a:srgbClr val="DA0002"/>
                </a:solidFill>
              </a:defRPr>
            </a:lvl1pPr>
            <a:lvl2pPr>
              <a:spcBef>
                <a:spcPts val="0"/>
              </a:spcBef>
              <a:defRPr>
                <a:solidFill>
                  <a:srgbClr val="DA0002"/>
                </a:solidFill>
              </a:defRPr>
            </a:lvl2pPr>
            <a:lvl3pPr>
              <a:spcBef>
                <a:spcPts val="0"/>
              </a:spcBef>
              <a:defRPr>
                <a:solidFill>
                  <a:srgbClr val="DA0002"/>
                </a:solidFill>
              </a:defRPr>
            </a:lvl3pPr>
            <a:lvl4pPr>
              <a:spcBef>
                <a:spcPts val="0"/>
              </a:spcBef>
              <a:defRPr>
                <a:solidFill>
                  <a:srgbClr val="DA0002"/>
                </a:solidFill>
              </a:defRPr>
            </a:lvl4pPr>
            <a:lvl5pPr>
              <a:spcBef>
                <a:spcPts val="0"/>
              </a:spcBef>
              <a:defRPr>
                <a:solidFill>
                  <a:srgbClr val="DA0002"/>
                </a:solidFill>
              </a:defRPr>
            </a:lvl5pPr>
            <a:lvl6pPr>
              <a:spcBef>
                <a:spcPts val="0"/>
              </a:spcBef>
              <a:defRPr>
                <a:solidFill>
                  <a:srgbClr val="DA0002"/>
                </a:solidFill>
              </a:defRPr>
            </a:lvl6pPr>
            <a:lvl7pPr>
              <a:spcBef>
                <a:spcPts val="0"/>
              </a:spcBef>
              <a:defRPr>
                <a:solidFill>
                  <a:srgbClr val="DA0002"/>
                </a:solidFill>
              </a:defRPr>
            </a:lvl7pPr>
            <a:lvl8pPr>
              <a:spcBef>
                <a:spcPts val="0"/>
              </a:spcBef>
              <a:defRPr>
                <a:solidFill>
                  <a:srgbClr val="DA0002"/>
                </a:solidFill>
              </a:defRPr>
            </a:lvl8pPr>
            <a:lvl9pPr>
              <a:spcBef>
                <a:spcPts val="0"/>
              </a:spcBef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21" name="Shape 21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24" name="Shape 24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cxnSp>
        <p:nvCxnSpPr>
          <p:cNvPr id="27" name="Shape 27"/>
          <p:cNvCxnSpPr/>
          <p:nvPr/>
        </p:nvCxnSpPr>
        <p:spPr>
          <a:xfrm>
            <a:off x="457200" y="5757014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457200" y="150852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1pPr>
            <a:lvl2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2pPr>
            <a:lvl3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3pPr>
            <a:lvl4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4pPr>
            <a:lvl5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5pPr>
            <a:lvl6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6pPr>
            <a:lvl7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7pPr>
            <a:lvl8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8pPr>
            <a:lvl9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7" name="Shape 7"/>
          <p:cNvCxnSpPr/>
          <p:nvPr/>
        </p:nvCxnSpPr>
        <p:spPr>
          <a:xfrm>
            <a:off x="457200" y="6697679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ctrTitle"/>
          </p:nvPr>
        </p:nvSpPr>
        <p:spPr>
          <a:xfrm>
            <a:off x="457200" y="751679"/>
            <a:ext cx="8229600" cy="4012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SOCCER </a:t>
            </a:r>
            <a:r>
              <a:rPr lang="en" dirty="0" smtClean="0"/>
              <a:t>SOCIETY</a:t>
            </a:r>
            <a:br>
              <a:rPr lang="en" dirty="0" smtClean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</a:rPr>
              <a:t>The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</a:rPr>
              <a:t>one shop for your soccer needs</a:t>
            </a:r>
            <a:r>
              <a:rPr lang="en" dirty="0"/>
              <a:t/>
            </a:r>
            <a:br>
              <a:rPr lang="en" dirty="0"/>
            </a:br>
            <a:endParaRPr lang="en" dirty="0"/>
          </a:p>
        </p:txBody>
      </p:sp>
      <p:sp>
        <p:nvSpPr>
          <p:cNvPr id="32" name="Shape 32"/>
          <p:cNvSpPr txBox="1">
            <a:spLocks noGrp="1"/>
          </p:cNvSpPr>
          <p:nvPr>
            <p:ph type="subTitle" idx="1"/>
          </p:nvPr>
        </p:nvSpPr>
        <p:spPr>
          <a:xfrm>
            <a:off x="457200" y="4955189"/>
            <a:ext cx="8229600" cy="16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en-US" sz="1400" b="1" dirty="0" err="1" smtClean="0"/>
              <a:t>Fidele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Donadje</a:t>
            </a:r>
            <a:r>
              <a:rPr lang="en-US" sz="1400" b="1" dirty="0" smtClean="0"/>
              <a:t> </a:t>
            </a:r>
            <a:endParaRPr lang="en" sz="1400" dirty="0"/>
          </a:p>
        </p:txBody>
      </p:sp>
      <p:pic>
        <p:nvPicPr>
          <p:cNvPr id="38" name="Shape 3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217723" y="811928"/>
            <a:ext cx="2226374" cy="222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Business Concept </a:t>
            </a:r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 smtClean="0"/>
              <a:t>A shop for all your soccer needs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What is Soccer Society?</a:t>
            </a:r>
          </a:p>
          <a:p>
            <a: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US" dirty="0" smtClean="0"/>
              <a:t>R</a:t>
            </a:r>
            <a:r>
              <a:rPr lang="en" dirty="0" smtClean="0"/>
              <a:t>etail and online soccer </a:t>
            </a:r>
            <a:r>
              <a:rPr lang="en" dirty="0"/>
              <a:t>store</a:t>
            </a:r>
          </a:p>
          <a:p>
            <a: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/>
              <a:t>sell and customize soccer gear </a:t>
            </a:r>
          </a:p>
          <a:p>
            <a: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/>
              <a:t>ultimate store for soccer fans</a:t>
            </a:r>
          </a:p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Why?</a:t>
            </a:r>
          </a:p>
          <a:p>
            <a: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/>
              <a:t>lack of soccer stores</a:t>
            </a:r>
          </a:p>
          <a:p>
            <a: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 smtClean="0"/>
              <a:t>Rising </a:t>
            </a:r>
            <a:r>
              <a:rPr lang="en" dirty="0"/>
              <a:t>popularity of </a:t>
            </a:r>
            <a:r>
              <a:rPr lang="en" dirty="0" smtClean="0"/>
              <a:t>soccer</a:t>
            </a:r>
          </a:p>
          <a:p>
            <a: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 smtClean="0"/>
              <a:t>increase </a:t>
            </a:r>
            <a:r>
              <a:rPr lang="en" dirty="0"/>
              <a:t>of soccer </a:t>
            </a:r>
            <a:r>
              <a:rPr lang="en" dirty="0" smtClean="0"/>
              <a:t>culture</a:t>
            </a:r>
            <a:endParaRPr lang="en" dirty="0"/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 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 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45" name="Shape 4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756300" y="3069075"/>
            <a:ext cx="2930499" cy="2930499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WHAT WE SELL</a:t>
            </a:r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Jerseys: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Official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Customized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Soccer Gear: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Cleats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Soccer nets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Soccer balls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Memorabilia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Backpacks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Custom and team soccer balls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	</a:t>
            </a:r>
          </a:p>
        </p:txBody>
      </p:sp>
      <p:pic>
        <p:nvPicPr>
          <p:cNvPr id="52" name="Shape 5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072800" y="1600200"/>
            <a:ext cx="1905000" cy="1905000"/>
          </a:xfrm>
          <a:prstGeom prst="rect">
            <a:avLst/>
          </a:prstGeom>
        </p:spPr>
      </p:pic>
      <p:pic>
        <p:nvPicPr>
          <p:cNvPr id="53" name="Shape 5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589299" y="2203900"/>
            <a:ext cx="1844725" cy="2135800"/>
          </a:xfrm>
          <a:prstGeom prst="rect">
            <a:avLst/>
          </a:prstGeom>
        </p:spPr>
      </p:pic>
      <p:pic>
        <p:nvPicPr>
          <p:cNvPr id="54" name="Shape 54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6420275" y="4888150"/>
            <a:ext cx="2534099" cy="1679749"/>
          </a:xfrm>
          <a:prstGeom prst="rect">
            <a:avLst/>
          </a:prstGeom>
        </p:spPr>
      </p:pic>
      <p:pic>
        <p:nvPicPr>
          <p:cNvPr id="55" name="Shape 55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4794525" y="3687751"/>
            <a:ext cx="1574020" cy="157405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CUSTOMERS &amp; LOCATION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International population 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International students/Exchange students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Tourists, 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workers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People interested in soccer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locals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students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Schools, companies looking for soccer gear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Potential Locations Include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Center City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University City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King of Prussia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024875" y="2690649"/>
            <a:ext cx="2303099" cy="1815249"/>
          </a:xfrm>
          <a:prstGeom prst="rect">
            <a:avLst/>
          </a:prstGeom>
          <a:ln w="2857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INDUSTRY 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Industry definition: online </a:t>
            </a:r>
            <a:r>
              <a:rPr lang="en" dirty="0" smtClean="0"/>
              <a:t>and retail store providing beginner </a:t>
            </a:r>
            <a:r>
              <a:rPr lang="en" dirty="0"/>
              <a:t>level to professional level soccer </a:t>
            </a:r>
            <a:r>
              <a:rPr lang="en" dirty="0" smtClean="0"/>
              <a:t>equipment as well as custom made items such as </a:t>
            </a:r>
            <a:r>
              <a:rPr lang="en" dirty="0"/>
              <a:t>jerseys, </a:t>
            </a:r>
            <a:r>
              <a:rPr lang="en" dirty="0" smtClean="0"/>
              <a:t>memorabilia for organisation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Competitors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	Soccer.com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	Dicks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	Onionbag.com</a:t>
            </a:r>
          </a:p>
          <a:p>
            <a:pPr>
              <a:spcBef>
                <a:spcPts val="0"/>
              </a:spcBef>
              <a:buNone/>
            </a:pPr>
            <a:r>
              <a:rPr lang="en" dirty="0"/>
              <a:t>	World Soccer Shop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320225" y="3890825"/>
            <a:ext cx="1905000" cy="2371725"/>
          </a:xfrm>
          <a:prstGeom prst="rect">
            <a:avLst/>
          </a:prstGeom>
        </p:spPr>
      </p:pic>
      <p:pic>
        <p:nvPicPr>
          <p:cNvPr id="70" name="Shape 70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284550" y="4205337"/>
            <a:ext cx="2670000" cy="18690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Timeline 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Open in May 2016 for the Euro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/>
              <a:t>Attract investors (July 2014 - June 2015)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/>
              <a:t>Register business, find property (Summer 2015)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/>
              <a:t>Apply for permits/licences, store layout, (Fall 2015)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/>
              <a:t>Contact manufacturers, renovate property (Winter) 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/>
              <a:t>Ad campaign, order inventory (April 2016) 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/>
              <a:t>Grand opening of Soccer Society (May 2016) 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7" name="Shape 7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217800" y="152399"/>
            <a:ext cx="1773800" cy="2494425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Basic Income statement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519089" y="1600194"/>
          <a:ext cx="6105821" cy="4967300"/>
        </p:xfrm>
        <a:graphic>
          <a:graphicData uri="http://schemas.openxmlformats.org/drawingml/2006/table">
            <a:tbl>
              <a:tblPr/>
              <a:tblGrid>
                <a:gridCol w="1059688"/>
                <a:gridCol w="883073"/>
                <a:gridCol w="832612"/>
                <a:gridCol w="832612"/>
                <a:gridCol w="832612"/>
                <a:gridCol w="832612"/>
                <a:gridCol w="832612"/>
              </a:tblGrid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Sales Forecast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Year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2016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2016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2017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2017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Jerseys 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$90 - 3650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328500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$100 - 4000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400000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$110 - 4200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462000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Gloves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$15 - 730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10950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$17 - 800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13600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$19 - 850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16150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Shorts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$20- 1825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36500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$22 - 2000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$23 - 2100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48300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Goals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$30 - 365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10950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$35 - 400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$37 - 450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16650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Balls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$25 - 2920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73000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$30 - 3100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93000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$33 - 3200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105600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Cleats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$120 - 2190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262800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$130 - 2500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325000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$130 - 2600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338000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Socks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$10 - 1825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18250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$11 - 2000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22000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$12 - 2050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24600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Others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110000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115000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840950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1021600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1126300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Expenses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Jerseys 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219000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280000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315000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Gloves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7300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8800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11050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Shorts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21900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29400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Goals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9125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10800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12600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Balls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58400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71300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80000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Cleats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219000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275000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325000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Socks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12775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16400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Others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70000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90000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617500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760900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879450</a:t>
                      </a:r>
                    </a:p>
                  </a:txBody>
                  <a:tcPr marL="9462" marR="9462" marT="9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7377193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Custom 218">
      <a:dk1>
        <a:srgbClr val="000000"/>
      </a:dk1>
      <a:lt1>
        <a:srgbClr val="FFFFFF"/>
      </a:lt1>
      <a:dk2>
        <a:srgbClr val="5B595A"/>
      </a:dk2>
      <a:lt2>
        <a:srgbClr val="CFD4D4"/>
      </a:lt2>
      <a:accent1>
        <a:srgbClr val="CC0202"/>
      </a:accent1>
      <a:accent2>
        <a:srgbClr val="228AFF"/>
      </a:accent2>
      <a:accent3>
        <a:srgbClr val="FBC82F"/>
      </a:accent3>
      <a:accent4>
        <a:srgbClr val="253E91"/>
      </a:accent4>
      <a:accent5>
        <a:srgbClr val="F68D0C"/>
      </a:accent5>
      <a:accent6>
        <a:srgbClr val="257E12"/>
      </a:accent6>
      <a:hlink>
        <a:srgbClr val="144C72"/>
      </a:hlink>
      <a:folHlink>
        <a:srgbClr val="8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389</Words>
  <Application>Microsoft Office PowerPoint</Application>
  <PresentationFormat>On-screen Show (4:3)</PresentationFormat>
  <Paragraphs>186</Paragraphs>
  <Slides>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swiss</vt:lpstr>
      <vt:lpstr>SOCCER SOCIETY  The one shop for your soccer needs </vt:lpstr>
      <vt:lpstr>Business Concept </vt:lpstr>
      <vt:lpstr>WHAT WE SELL</vt:lpstr>
      <vt:lpstr>CUSTOMERS &amp; LOCATION</vt:lpstr>
      <vt:lpstr>INDUSTRY </vt:lpstr>
      <vt:lpstr>Timeline </vt:lpstr>
      <vt:lpstr>Basic Income statement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SOCCER SOCIETY</dc:title>
  <dc:creator>admin</dc:creator>
  <cp:lastModifiedBy>fidele</cp:lastModifiedBy>
  <cp:revision>4</cp:revision>
  <dcterms:modified xsi:type="dcterms:W3CDTF">2014-06-04T01:14:00Z</dcterms:modified>
</cp:coreProperties>
</file>